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Noto Sans TC" panose="020B0200000000000000" pitchFamily="34" charset="-128"/>
      <p:regular r:id="rId20"/>
    </p:embeddedFont>
    <p:embeddedFont>
      <p:font typeface="Sora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62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YourHungry AI: Solving The “What To Eat” Dilemma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 application that combines AI-powered recipe generation with geolocation-based restaurant discovery to solve the "what to eat" dilemma.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6036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Rohan Murugan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35953-F34B-3A74-AC24-389D7203E69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482477" y="2901315"/>
            <a:ext cx="320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Markdown Formatting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recipe readability and visual appeal.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Maps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integration of Google Maps for restaurant visualization.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Tag-Based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43354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Planned feature for personalized search based on cuisines or ingredients.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DE34D-656D-9D97-D19B-7272F6798A3D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Sets YourHungry AI Apart?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Dual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Combines recipe generation and restaurant recommendations seamlessly.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5333881"/>
            <a:ext cx="3526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Markdown-based, image-rich, and interactive AI-powered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Choose YourHungry AI Over Competitors?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691646"/>
            <a:ext cx="2851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All-in-One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Food inspiration and real dining recommendations in one place.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4026932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Ad-Free Environment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spam or intrusive advertisements to disrupt the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62218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Personal Assistant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Feel the tailored support with an intelligent assistant.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UX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Clean, sleek interface enhancing usability and engagement.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803EE-BDBA-DBFD-7B87-6A3AC48D29E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502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Scaling YourHungry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expenses rise with growing user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 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Scaling server and database to handle traffic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Content Moderation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Ongoing efforts to filter unsafe or irrelevant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Personalization Complexity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multi-language and diet preferences at scale.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9C126-9D34-9A56-064B-D95C2BA6FDB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80664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for Implementation Team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2421731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630091"/>
            <a:ext cx="280237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Serverless Setup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3080742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Adopt Vercel and MongoDB Atlas for reliable infrastructure.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3672007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880366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 API Usage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33101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up alerts to control OpenAI and Google API consumption.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58" y="4922282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5130641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Requests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581293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 caching and batching calls to reduce costs.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58" y="6172557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38091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Security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83156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validate CORS and authentication across environments.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0A42-E2D9-017D-1594-01419D7729C5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76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Protection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Token Safety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Moved token management from frontend to backend middleware.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Location access requested explicitly, used only on demand.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JWT tokens stored safely with expiry managed carefully.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46DCFA-C6E1-405F-0345-52A662DB36A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Forecast for YourHungry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Early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Targeting bloggers, food communities, and students first.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Promotional Tactics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Discord marketing and recipe-sharing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Expansion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 into a global culinary recommendation platform.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55B8E-D053-5588-CDA9-49E74872C9F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appreciate your interest in YourHungry AI. We're excited to bring our innovative food recommendation platform to life.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We're committed to providing a personalized and enjoyable experience for all users. We'll continue to develop and refine YourHungry AI based on your valuable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Problem: Food Indecision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 Fatigue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people struggle with making decisions about what to cook or eat.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207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Centralized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is no single platform that combines recipe generation with restaurant search.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941B4-2548-2FC4-A0F4-1ADDD7E79AB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Cooks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enjoy cooking at home but need inspiration and guidance.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 Enthusiasts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Individuals passionate about exploring new cuisines and recipes.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Busy Professionals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have limited time and need quick meal solutions.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22DF-8C55-4938-B5E1-2CFB5F38386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Inspiration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92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Fueled by personal frustration with meal indecision.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Recognized the need for a comprehensive food discovery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32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Alignment with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cutting-edge AI, web development, and geolocation technologies.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A2A2F4-7676-7773-6205-7FC1737D471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3377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Natural Language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provide dish requests in plain English.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4494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Recipe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generates detailed and visually appealing recipes.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5534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Geolocation-Based Restaurant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nearby restaurants serving the desired dish.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8766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368272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3442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48531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4144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User-centric design for an intuitive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760012" y="472606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28019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286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44578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data handling and privacy protection.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760012" y="57694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9"/>
          <p:cNvSpPr/>
          <p:nvPr/>
        </p:nvSpPr>
        <p:spPr>
          <a:xfrm>
            <a:off x="628019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72006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550116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Accessibility through OAuth login with popular platforms.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62ED-3386-EBB6-55F2-79ED9C1A844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5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Acquisition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997756"/>
            <a:ext cx="3228022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8497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895261" y="3406021"/>
            <a:ext cx="4032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Recipe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896439"/>
            <a:ext cx="4639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Utilizes OpenAI for real-time recipe creation.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24281"/>
            <a:ext cx="6456164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3598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509272" y="4951095"/>
            <a:ext cx="413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Restaurant 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09272" y="5441513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Google Places API for location-based recommendations.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3E98BE-75B2-CFF1-A208-69C950DB26D4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838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Technological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Express, MongoDB Atlas.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React, Tailwind CSS.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GPT-3.5 for recipe generation.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3BE59-56A5-C9F0-3B07-788F474E9448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272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Addressing Concerns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Key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6405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environment variables and server-side routing.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4995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Leveraged free tiers for AI and location services.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0902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Ensured explicit consent for location data usage.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2C08B-A293-8B6B-0881-980CB1E52D2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654</Words>
  <Application>Microsoft Macintosh PowerPoint</Application>
  <PresentationFormat>Custom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Noto Sans TC Bold</vt:lpstr>
      <vt:lpstr>Sora Medium</vt:lpstr>
      <vt:lpstr>Noto Sans TC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Murugan, Rohan Pon Surya</cp:lastModifiedBy>
  <cp:revision>2</cp:revision>
  <dcterms:created xsi:type="dcterms:W3CDTF">2025-04-20T23:36:56Z</dcterms:created>
  <dcterms:modified xsi:type="dcterms:W3CDTF">2025-04-20T23:38:22Z</dcterms:modified>
</cp:coreProperties>
</file>